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9" r:id="rId5"/>
    <p:sldId id="264" r:id="rId6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5">
          <p15:clr>
            <a:srgbClr val="A4A3A4"/>
          </p15:clr>
        </p15:guide>
        <p15:guide id="2" pos="4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523"/>
    <a:srgbClr val="EDEDED"/>
    <a:srgbClr val="FFB952"/>
    <a:srgbClr val="B1B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ddels stil 2 -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858" y="126"/>
      </p:cViewPr>
      <p:guideLst>
        <p:guide orient="horz" pos="3865"/>
        <p:guide pos="4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26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93CF5-08DC-074F-9F45-F2D060A05528}" type="datetimeFigureOut">
              <a:rPr lang="nn-NO" smtClean="0"/>
              <a:pPr/>
              <a:t>07.12.2016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4C6F1-7654-4546-84C8-726BBFF0FEE9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04617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64EC9-D442-4A73-AF62-EBD12DF3B1CD}" type="datetimeFigureOut">
              <a:rPr lang="nb-NO" smtClean="0"/>
              <a:t>07.12.2016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A05A7-7DD3-4B53-88D1-5AAC6969AC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91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Undertittel 2"/>
          <p:cNvSpPr txBox="1">
            <a:spLocks/>
          </p:cNvSpPr>
          <p:nvPr userDrawn="1"/>
        </p:nvSpPr>
        <p:spPr>
          <a:xfrm>
            <a:off x="706461" y="6070591"/>
            <a:ext cx="7763835" cy="374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cirfa.uit.no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cxnSp>
        <p:nvCxnSpPr>
          <p:cNvPr id="13" name="Rett linje 9"/>
          <p:cNvCxnSpPr/>
          <p:nvPr userDrawn="1"/>
        </p:nvCxnSpPr>
        <p:spPr>
          <a:xfrm>
            <a:off x="790575" y="3490439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910403"/>
            <a:ext cx="4934354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4366" y="3606172"/>
            <a:ext cx="4675782" cy="1752600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cxnSp>
        <p:nvCxnSpPr>
          <p:cNvPr id="28" name="Rett linje 27"/>
          <p:cNvCxnSpPr/>
          <p:nvPr userDrawn="1"/>
        </p:nvCxnSpPr>
        <p:spPr>
          <a:xfrm>
            <a:off x="790575" y="3490439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 userDrawn="1"/>
        </p:nvCxnSpPr>
        <p:spPr>
          <a:xfrm>
            <a:off x="790575" y="3488851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e 10" descr="LogoNorsk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7137" y="395227"/>
            <a:ext cx="426345" cy="42634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08" y="943939"/>
            <a:ext cx="1219200" cy="5628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31" y="616194"/>
            <a:ext cx="2307811" cy="780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Undertittel 2"/>
          <p:cNvSpPr txBox="1">
            <a:spLocks/>
          </p:cNvSpPr>
          <p:nvPr userDrawn="1"/>
        </p:nvSpPr>
        <p:spPr>
          <a:xfrm>
            <a:off x="706461" y="6070591"/>
            <a:ext cx="7763835" cy="374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t>cirfa.uit.no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cxnSp>
        <p:nvCxnSpPr>
          <p:cNvPr id="13" name="Rett linje 9"/>
          <p:cNvCxnSpPr/>
          <p:nvPr userDrawn="1"/>
        </p:nvCxnSpPr>
        <p:spPr>
          <a:xfrm>
            <a:off x="790575" y="3490439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de 10" descr="LogoNorsk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7137" y="395227"/>
            <a:ext cx="426345" cy="42634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910403"/>
            <a:ext cx="4934354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4366" y="3606172"/>
            <a:ext cx="4675782" cy="1752600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cxnSp>
        <p:nvCxnSpPr>
          <p:cNvPr id="28" name="Rett linje 27"/>
          <p:cNvCxnSpPr/>
          <p:nvPr userDrawn="1"/>
        </p:nvCxnSpPr>
        <p:spPr>
          <a:xfrm>
            <a:off x="790575" y="3490439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 userDrawn="1"/>
        </p:nvCxnSpPr>
        <p:spPr>
          <a:xfrm>
            <a:off x="790575" y="3488851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08" y="943939"/>
            <a:ext cx="1219200" cy="5628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31" y="616194"/>
            <a:ext cx="2307811" cy="78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72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12376" y="6356350"/>
            <a:ext cx="778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04603" y="6356350"/>
            <a:ext cx="5060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CIRFA – Centre for Integrated Remote Sensing and Forecasting for Arctic Operations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919274" y="6356350"/>
            <a:ext cx="163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8967F36-0B61-F749-ACDB-F36D75792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70300" y="1429790"/>
            <a:ext cx="3710048" cy="469637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8" name="Plassholder for innhold 2"/>
          <p:cNvSpPr>
            <a:spLocks noGrp="1"/>
          </p:cNvSpPr>
          <p:nvPr>
            <p:ph sz="half" idx="13"/>
          </p:nvPr>
        </p:nvSpPr>
        <p:spPr>
          <a:xfrm>
            <a:off x="4840368" y="1436425"/>
            <a:ext cx="3710048" cy="469637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12376" y="6356350"/>
            <a:ext cx="778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04603" y="6356350"/>
            <a:ext cx="5060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CIRFA – Centre for Integrated Remote Sensing and Forecasting for Arctic Operations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919274" y="6356350"/>
            <a:ext cx="163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8967F36-0B61-F749-ACDB-F36D75792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0300" y="300207"/>
            <a:ext cx="7880116" cy="614193"/>
          </a:xfrm>
        </p:spPr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cxnSp>
        <p:nvCxnSpPr>
          <p:cNvPr id="6" name="Rett linje 15"/>
          <p:cNvCxnSpPr/>
          <p:nvPr userDrawn="1"/>
        </p:nvCxnSpPr>
        <p:spPr>
          <a:xfrm>
            <a:off x="0" y="1280768"/>
            <a:ext cx="9019309" cy="0"/>
          </a:xfrm>
          <a:prstGeom prst="line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15"/>
          <p:cNvCxnSpPr/>
          <p:nvPr userDrawn="1"/>
        </p:nvCxnSpPr>
        <p:spPr>
          <a:xfrm>
            <a:off x="770102" y="987968"/>
            <a:ext cx="7788780" cy="2114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12376" y="6356350"/>
            <a:ext cx="778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04603" y="6356350"/>
            <a:ext cx="5060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CIRFA – Centre for Integrated Remote Sensing and Forecasting for Arctic Operations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919274" y="6356350"/>
            <a:ext cx="163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8967F36-0B61-F749-ACDB-F36D75792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12376" y="6356350"/>
            <a:ext cx="778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04603" y="6356350"/>
            <a:ext cx="5060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CIRFA – Centre for Integrated Remote Sensing and Forecasting for Arctic Operations</a:t>
            </a: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919274" y="6356350"/>
            <a:ext cx="163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8967F36-0B61-F749-ACDB-F36D757923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712376" y="1187777"/>
            <a:ext cx="7979137" cy="2262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70300" y="300207"/>
            <a:ext cx="7880116" cy="8386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 dirty="0" err="1" smtClean="0"/>
              <a:t>Klikk</a:t>
            </a:r>
            <a:r>
              <a:rPr lang="en-US" noProof="0" dirty="0" smtClean="0"/>
              <a:t> for å </a:t>
            </a:r>
            <a:r>
              <a:rPr lang="en-US" noProof="0" dirty="0" err="1" smtClean="0"/>
              <a:t>redigere</a:t>
            </a:r>
            <a:r>
              <a:rPr lang="en-US" noProof="0" dirty="0" smtClean="0"/>
              <a:t> </a:t>
            </a:r>
            <a:r>
              <a:rPr lang="en-US" noProof="0" dirty="0" err="1" smtClean="0"/>
              <a:t>tittelstil</a:t>
            </a:r>
            <a:endParaRPr lang="en-US" noProof="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70300" y="1426975"/>
            <a:ext cx="7888582" cy="4787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 smtClean="0"/>
              <a:t>Klikk</a:t>
            </a:r>
            <a:r>
              <a:rPr lang="en-US" noProof="0" dirty="0" smtClean="0"/>
              <a:t> for å </a:t>
            </a:r>
            <a:r>
              <a:rPr lang="en-US" noProof="0" dirty="0" err="1" smtClean="0"/>
              <a:t>redigere</a:t>
            </a:r>
            <a:r>
              <a:rPr lang="en-US" noProof="0" dirty="0" smtClean="0"/>
              <a:t> </a:t>
            </a:r>
            <a:r>
              <a:rPr lang="en-US" noProof="0" dirty="0" err="1" smtClean="0"/>
              <a:t>tekststiler</a:t>
            </a:r>
            <a:r>
              <a:rPr lang="en-US" noProof="0" dirty="0" smtClean="0"/>
              <a:t> </a:t>
            </a:r>
            <a:r>
              <a:rPr lang="en-US" noProof="0" dirty="0" err="1" smtClean="0"/>
              <a:t>i</a:t>
            </a:r>
            <a:r>
              <a:rPr lang="en-US" noProof="0" dirty="0" smtClean="0"/>
              <a:t> </a:t>
            </a:r>
            <a:r>
              <a:rPr lang="en-US" noProof="0" dirty="0" err="1" smtClean="0"/>
              <a:t>malen</a:t>
            </a:r>
            <a:endParaRPr lang="en-US" noProof="0" dirty="0" smtClean="0"/>
          </a:p>
          <a:p>
            <a:pPr lvl="1"/>
            <a:r>
              <a:rPr lang="en-US" noProof="0" dirty="0" smtClean="0"/>
              <a:t>Andre </a:t>
            </a:r>
            <a:r>
              <a:rPr lang="en-US" noProof="0" dirty="0" err="1" smtClean="0"/>
              <a:t>nivå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Tredje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nivå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Fjerde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nivå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Femte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nivå</a:t>
            </a:r>
            <a:endParaRPr lang="en-US" noProof="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12376" y="6356350"/>
            <a:ext cx="778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04603" y="6356350"/>
            <a:ext cx="5060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CIRFA – Centre for Integrated Remote Sensing and Forecasting for Arctic Operations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919274" y="6356350"/>
            <a:ext cx="163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8967F36-0B61-F749-ACDB-F36D7579231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Rett linje 15"/>
          <p:cNvCxnSpPr/>
          <p:nvPr userDrawn="1"/>
        </p:nvCxnSpPr>
        <p:spPr>
          <a:xfrm>
            <a:off x="770102" y="1279169"/>
            <a:ext cx="7788780" cy="1588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2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600" b="1" i="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Template</a:t>
            </a:r>
            <a:endParaRPr lang="en-US" dirty="0"/>
          </a:p>
        </p:txBody>
      </p:sp>
      <p:sp>
        <p:nvSpPr>
          <p:cNvPr id="9" name="Undertit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  <a:endParaRPr lang="en-US" dirty="0"/>
          </a:p>
        </p:txBody>
      </p:sp>
      <p:cxnSp>
        <p:nvCxnSpPr>
          <p:cNvPr id="10" name="Rett linje 9"/>
          <p:cNvCxnSpPr/>
          <p:nvPr/>
        </p:nvCxnSpPr>
        <p:spPr>
          <a:xfrm>
            <a:off x="790575" y="3490439"/>
            <a:ext cx="4579572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CIRFA – Centre for Integrated Remote Sensing and Forecasting for Arctic Operations</a:t>
            </a:r>
            <a:endParaRPr lang="en-US" dirty="0" smtClean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967F36-0B61-F749-ACDB-F36D7579231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31944"/>
      </p:ext>
    </p:extLst>
  </p:cSld>
  <p:clrMapOvr>
    <a:masterClrMapping/>
  </p:clrMapOvr>
</p:sld>
</file>

<file path=ppt/theme/theme1.xml><?xml version="1.0" encoding="utf-8"?>
<a:theme xmlns:a="http://schemas.openxmlformats.org/drawingml/2006/main" name="Mal_bilde">
  <a:themeElements>
    <a:clrScheme name="Egendefinert 5">
      <a:dk1>
        <a:sysClr val="windowText" lastClr="000000"/>
      </a:dk1>
      <a:lt1>
        <a:sysClr val="window" lastClr="FFFFFF"/>
      </a:lt1>
      <a:dk2>
        <a:srgbClr val="00617F"/>
      </a:dk2>
      <a:lt2>
        <a:srgbClr val="EEECE1"/>
      </a:lt2>
      <a:accent1>
        <a:srgbClr val="00617F"/>
      </a:accent1>
      <a:accent2>
        <a:srgbClr val="CB343B"/>
      </a:accent2>
      <a:accent3>
        <a:srgbClr val="15718F"/>
      </a:accent3>
      <a:accent4>
        <a:srgbClr val="59A1A2"/>
      </a:accent4>
      <a:accent5>
        <a:srgbClr val="26828C"/>
      </a:accent5>
      <a:accent6>
        <a:srgbClr val="DE7C00"/>
      </a:accent6>
      <a:hlink>
        <a:srgbClr val="007396"/>
      </a:hlink>
      <a:folHlink>
        <a:srgbClr val="A6BB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BD1E4BADA08448A990832549C15699" ma:contentTypeVersion="0" ma:contentTypeDescription="Create a new document." ma:contentTypeScope="" ma:versionID="a80c663d23955783154beef3e0f4023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67A886-7E3D-4F28-B485-3919CE556B07}">
  <ds:schemaRefs>
    <ds:schemaRef ds:uri="http://purl.org/dc/elements/1.1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C2E5D98-6F77-45C3-96DD-707E941E54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DFC00-3CF7-42FD-BBA9-95D3B3E2AA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Mal_bilde_engelsk</Template>
  <TotalTime>1343</TotalTime>
  <Words>15</Words>
  <Application>Microsoft Office PowerPoint</Application>
  <PresentationFormat>Skjermfremvisning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</vt:lpstr>
      <vt:lpstr>Mal_bilde</vt:lpstr>
      <vt:lpstr>Template</vt:lpstr>
      <vt:lpstr>PowerPoint-presentasjon</vt:lpstr>
    </vt:vector>
  </TitlesOfParts>
  <Company>UiT Norges arktiske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Grytå Torger</dc:creator>
  <cp:lastModifiedBy>Hætta Ellen Ingeborg</cp:lastModifiedBy>
  <cp:revision>58</cp:revision>
  <dcterms:created xsi:type="dcterms:W3CDTF">2014-12-23T08:20:13Z</dcterms:created>
  <dcterms:modified xsi:type="dcterms:W3CDTF">2016-12-07T13:08:30Z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0x01010006BD1E4BADA08448A990832549C15699</vt:lpwstr>
  </property>
</Properties>
</file>